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94" r:id="rId1"/>
  </p:sldMasterIdLst>
  <p:sldIdLst>
    <p:sldId id="257" r:id="rId2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850466-9744-43C1-A664-003238C3132A}" type="datetimeFigureOut">
              <a:rPr lang="ja-JP" altLang="en-US" smtClean="0"/>
              <a:pPr>
                <a:defRPr/>
              </a:pPr>
              <a:t>2020/6/17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>
              <a:defRPr/>
            </a:pPr>
            <a:fld id="{F936C9C0-80EE-4DC0-910A-4831F7C5DE67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41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86F686-1D74-44D8-BAC8-5BCB2515852B}" type="datetimeFigureOut">
              <a:rPr lang="ja-JP" altLang="en-US" smtClean="0"/>
              <a:pPr>
                <a:defRPr/>
              </a:pPr>
              <a:t>2020/6/17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C54F6-6F6A-4D24-9F68-2BCDA442AA63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033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86F686-1D74-44D8-BAC8-5BCB2515852B}" type="datetimeFigureOut">
              <a:rPr lang="ja-JP" altLang="en-US" smtClean="0"/>
              <a:pPr>
                <a:defRPr/>
              </a:pPr>
              <a:t>2020/6/17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C54F6-6F6A-4D24-9F68-2BCDA442AA63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89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A4AEBB-1ABB-45E1-B8A0-070B4DA5CB84}" type="datetimeFigureOut">
              <a:rPr lang="ja-JP" altLang="en-US" smtClean="0"/>
              <a:pPr>
                <a:defRPr/>
              </a:pPr>
              <a:t>2020/6/17</a:t>
            </a:fld>
            <a:endParaRPr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C3814-25EA-45FB-8C7D-ED14AEF83448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9098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86F686-1D74-44D8-BAC8-5BCB2515852B}" type="datetimeFigureOut">
              <a:rPr lang="ja-JP" altLang="en-US" smtClean="0"/>
              <a:pPr>
                <a:defRPr/>
              </a:pPr>
              <a:t>2020/6/17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C54F6-6F6A-4D24-9F68-2BCDA442AA63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58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3A9323-854C-43B6-A447-D35E3B3C37CC}" type="datetimeFigureOut">
              <a:rPr lang="ja-JP" altLang="en-US" smtClean="0"/>
              <a:pPr>
                <a:defRPr/>
              </a:pPr>
              <a:t>2020/6/17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CF43F-DFA1-425A-922C-A2EE38BBEB8A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26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86F686-1D74-44D8-BAC8-5BCB2515852B}" type="datetimeFigureOut">
              <a:rPr lang="ja-JP" altLang="en-US" smtClean="0"/>
              <a:pPr>
                <a:defRPr/>
              </a:pPr>
              <a:t>2020/6/17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C54F6-6F6A-4D24-9F68-2BCDA442AA63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068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86F686-1D74-44D8-BAC8-5BCB2515852B}" type="datetimeFigureOut">
              <a:rPr lang="ja-JP" altLang="en-US" smtClean="0"/>
              <a:pPr>
                <a:defRPr/>
              </a:pPr>
              <a:t>2020/6/17</a:t>
            </a:fld>
            <a:endParaRPr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C54F6-6F6A-4D24-9F68-2BCDA442AA63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321853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CC29EC-EDB5-4488-A860-3A7C444BD13D}" type="datetimeFigureOut">
              <a:rPr lang="ja-JP" altLang="en-US" smtClean="0"/>
              <a:pPr>
                <a:defRPr/>
              </a:pPr>
              <a:t>2020/6/17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E4E07-929C-4A98-BF25-16DCF9A24A2A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00386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A4AEBB-1ABB-45E1-B8A0-070B4DA5CB84}" type="datetimeFigureOut">
              <a:rPr lang="ja-JP" altLang="en-US" smtClean="0"/>
              <a:pPr>
                <a:defRPr/>
              </a:pPr>
              <a:t>2020/6/17</a:t>
            </a:fld>
            <a:endParaRPr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C3814-25EA-45FB-8C7D-ED14AEF83448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9239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86F686-1D74-44D8-BAC8-5BCB2515852B}" type="datetimeFigureOut">
              <a:rPr lang="ja-JP" altLang="en-US" smtClean="0"/>
              <a:pPr>
                <a:defRPr/>
              </a:pPr>
              <a:t>2020/6/17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C54F6-6F6A-4D24-9F68-2BCDA442AA63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2661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C86F686-1D74-44D8-BAC8-5BCB2515852B}" type="datetimeFigureOut">
              <a:rPr lang="ja-JP" altLang="en-US" smtClean="0"/>
              <a:pPr>
                <a:defRPr/>
              </a:pPr>
              <a:t>2020/6/17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C54F6-6F6A-4D24-9F68-2BCDA442AA63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C86F686-1D74-44D8-BAC8-5BCB2515852B}" type="datetimeFigureOut">
              <a:rPr lang="ja-JP" altLang="en-US" smtClean="0"/>
              <a:pPr>
                <a:defRPr/>
              </a:pPr>
              <a:t>2020/6/17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A3C54F6-6F6A-4D24-9F68-2BCDA442AA63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420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5" r:id="rId1"/>
    <p:sldLayoutId id="2147484996" r:id="rId2"/>
    <p:sldLayoutId id="2147484997" r:id="rId3"/>
    <p:sldLayoutId id="2147484998" r:id="rId4"/>
    <p:sldLayoutId id="2147484999" r:id="rId5"/>
    <p:sldLayoutId id="2147485000" r:id="rId6"/>
    <p:sldLayoutId id="2147485001" r:id="rId7"/>
    <p:sldLayoutId id="2147485002" r:id="rId8"/>
    <p:sldLayoutId id="2147485003" r:id="rId9"/>
    <p:sldLayoutId id="2147485004" r:id="rId10"/>
    <p:sldLayoutId id="2147485005" r:id="rId11"/>
    <p:sldLayoutId id="214748448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081392C-3192-DB40-89E8-FB66B752A51A}"/>
              </a:ext>
            </a:extLst>
          </p:cNvPr>
          <p:cNvGrpSpPr/>
          <p:nvPr/>
        </p:nvGrpSpPr>
        <p:grpSpPr>
          <a:xfrm>
            <a:off x="323850" y="1772816"/>
            <a:ext cx="1511300" cy="2001837"/>
            <a:chOff x="323850" y="1341438"/>
            <a:chExt cx="1511300" cy="2001837"/>
          </a:xfrm>
        </p:grpSpPr>
        <p:sp>
          <p:nvSpPr>
            <p:cNvPr id="3" name="角丸四角形 2">
              <a:extLst>
                <a:ext uri="{FF2B5EF4-FFF2-40B4-BE49-F238E27FC236}">
                  <a16:creationId xmlns:a16="http://schemas.microsoft.com/office/drawing/2014/main" id="{77B18826-F26A-6A48-8581-DDBC4E11C1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3850" y="1341438"/>
              <a:ext cx="1511300" cy="2001837"/>
            </a:xfrm>
            <a:prstGeom prst="roundRect">
              <a:avLst/>
            </a:prstGeom>
            <a:noFill/>
            <a:ln w="127000" cmpd="tri">
              <a:solidFill>
                <a:srgbClr val="0070C0"/>
              </a:solidFill>
              <a:prstDash val="soli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pic>
          <p:nvPicPr>
            <p:cNvPr id="4" name="図 3" descr="nyan1.png">
              <a:extLst>
                <a:ext uri="{FF2B5EF4-FFF2-40B4-BE49-F238E27FC236}">
                  <a16:creationId xmlns:a16="http://schemas.microsoft.com/office/drawing/2014/main" id="{F64C8F2C-04CB-5048-9BB3-0C2694C73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302" y="1459193"/>
              <a:ext cx="1333696" cy="1766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テキスト ボックス 10">
            <a:extLst>
              <a:ext uri="{FF2B5EF4-FFF2-40B4-BE49-F238E27FC236}">
                <a16:creationId xmlns:a16="http://schemas.microsoft.com/office/drawing/2014/main" id="{CF1BAD63-D6E8-0040-8473-FF759DA00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5756" y="620688"/>
            <a:ext cx="6623942" cy="41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b="1">
                <a:solidFill>
                  <a:srgbClr val="0070C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●氏　名</a:t>
            </a:r>
            <a:r>
              <a:rPr lang="ja-JP" altLang="en-US" b="1" dirty="0">
                <a:solidFill>
                  <a:srgbClr val="0070C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：</a:t>
            </a:r>
            <a:r>
              <a:rPr lang="ja-JP" altLang="en-US" b="1" dirty="0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ニャン博士</a:t>
            </a:r>
            <a:endParaRPr lang="en-US" altLang="ja-JP" b="1" dirty="0">
              <a:solidFill>
                <a:srgbClr val="002060"/>
              </a:solidFill>
              <a:latin typeface="+mn-ea"/>
              <a:ea typeface="+mn-ea"/>
              <a:cs typeface="A-OTF Gothic BBB Pro Medium" panose="020B0400000000000000" pitchFamily="34" charset="-128"/>
            </a:endParaRPr>
          </a:p>
          <a:p>
            <a:pPr eaLnBrk="1" hangingPunct="1">
              <a:lnSpc>
                <a:spcPct val="150000"/>
              </a:lnSpc>
            </a:pPr>
            <a:r>
              <a:rPr lang="ja-JP" altLang="en-US" b="1">
                <a:solidFill>
                  <a:srgbClr val="0070C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●所　属：</a:t>
            </a:r>
            <a:r>
              <a:rPr lang="en-US" altLang="ja-JP" b="1" dirty="0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SPring-8</a:t>
            </a:r>
          </a:p>
          <a:p>
            <a:pPr eaLnBrk="1" hangingPunct="1">
              <a:lnSpc>
                <a:spcPct val="150000"/>
              </a:lnSpc>
            </a:pPr>
            <a:r>
              <a:rPr lang="ja-JP" altLang="en-US" b="1">
                <a:solidFill>
                  <a:srgbClr val="0070C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●</a:t>
            </a:r>
            <a:r>
              <a:rPr lang="en-US" altLang="ja-JP" b="1" dirty="0">
                <a:solidFill>
                  <a:srgbClr val="0070C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E-mail</a:t>
            </a:r>
            <a:r>
              <a:rPr lang="ja-JP" altLang="en-US" b="1">
                <a:solidFill>
                  <a:srgbClr val="0070C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：</a:t>
            </a:r>
            <a:r>
              <a:rPr lang="en-US" altLang="ja-JP" b="1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20XXsummerschool</a:t>
            </a:r>
            <a:r>
              <a:rPr lang="en-US" altLang="ja-JP" b="1" dirty="0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@spring8.or.jp</a:t>
            </a:r>
          </a:p>
          <a:p>
            <a:pPr eaLnBrk="1" hangingPunct="1">
              <a:lnSpc>
                <a:spcPct val="150000"/>
              </a:lnSpc>
            </a:pPr>
            <a:r>
              <a:rPr lang="ja-JP" altLang="en-US" b="1">
                <a:solidFill>
                  <a:srgbClr val="0070C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●参加実習</a:t>
            </a:r>
            <a:endParaRPr lang="en-US" altLang="ja-JP" b="1" dirty="0">
              <a:solidFill>
                <a:srgbClr val="0070C0"/>
              </a:solidFill>
              <a:latin typeface="+mn-ea"/>
              <a:ea typeface="+mn-ea"/>
              <a:cs typeface="A-OTF Gothic BBB Pro Medium" panose="020B0400000000000000" pitchFamily="34" charset="-128"/>
            </a:endParaRPr>
          </a:p>
          <a:p>
            <a:pPr eaLnBrk="1" hangingPunct="1"/>
            <a:r>
              <a:rPr lang="ja-JP" altLang="en-US" b="1">
                <a:solidFill>
                  <a:srgbClr val="0070C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　</a:t>
            </a:r>
            <a:r>
              <a:rPr lang="en-US" altLang="ja-JP" b="1" dirty="0">
                <a:solidFill>
                  <a:srgbClr val="0070C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1</a:t>
            </a:r>
            <a:r>
              <a:rPr lang="ja-JP" altLang="en-US" b="1">
                <a:solidFill>
                  <a:srgbClr val="0070C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日目</a:t>
            </a:r>
            <a:r>
              <a:rPr lang="ja-JP" altLang="en-US" b="1" dirty="0">
                <a:solidFill>
                  <a:srgbClr val="0070C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：</a:t>
            </a:r>
            <a:r>
              <a:rPr lang="en-US" altLang="ja-JP" b="1" dirty="0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BL</a:t>
            </a:r>
            <a:r>
              <a:rPr lang="ja-JP" altLang="en-US" b="1" dirty="0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＊＊： タイトル</a:t>
            </a:r>
          </a:p>
          <a:p>
            <a:pPr eaLnBrk="1" hangingPunct="1"/>
            <a:r>
              <a:rPr lang="ja-JP" altLang="en-US" b="1">
                <a:solidFill>
                  <a:srgbClr val="0070C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　</a:t>
            </a:r>
            <a:r>
              <a:rPr lang="en-US" altLang="ja-JP" b="1" dirty="0">
                <a:solidFill>
                  <a:srgbClr val="0070C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2</a:t>
            </a:r>
            <a:r>
              <a:rPr lang="ja-JP" altLang="en-US" b="1">
                <a:solidFill>
                  <a:srgbClr val="0070C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日目</a:t>
            </a:r>
            <a:r>
              <a:rPr lang="ja-JP" altLang="en-US" b="1" dirty="0">
                <a:solidFill>
                  <a:srgbClr val="0070C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：</a:t>
            </a:r>
            <a:r>
              <a:rPr lang="en-US" altLang="ja-JP" b="1" dirty="0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BL</a:t>
            </a:r>
            <a:r>
              <a:rPr lang="ja-JP" altLang="en-US" b="1" dirty="0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＊＊： タイトル</a:t>
            </a:r>
            <a:endParaRPr lang="en-US" altLang="ja-JP" b="1" dirty="0">
              <a:solidFill>
                <a:srgbClr val="002060"/>
              </a:solidFill>
              <a:latin typeface="+mn-ea"/>
              <a:ea typeface="+mn-ea"/>
              <a:cs typeface="A-OTF Gothic BBB Pro Medium" panose="020B0400000000000000" pitchFamily="34" charset="-128"/>
            </a:endParaRPr>
          </a:p>
          <a:p>
            <a:pPr indent="-745200" eaLnBrk="1" hangingPunct="1">
              <a:spcBef>
                <a:spcPts val="1200"/>
              </a:spcBef>
            </a:pPr>
            <a:r>
              <a:rPr lang="ja-JP" altLang="en-US" b="1">
                <a:solidFill>
                  <a:srgbClr val="0070C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●夏</a:t>
            </a:r>
            <a:r>
              <a:rPr lang="ja-JP" altLang="en-US" b="1" dirty="0">
                <a:solidFill>
                  <a:srgbClr val="0070C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の学校での</a:t>
            </a:r>
            <a:r>
              <a:rPr lang="ja-JP" altLang="en-US" b="1">
                <a:solidFill>
                  <a:srgbClr val="0070C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目標：</a:t>
            </a:r>
            <a:r>
              <a:rPr lang="ja-JP" altLang="en-US" b="1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＊</a:t>
            </a:r>
            <a:r>
              <a:rPr lang="ja-JP" altLang="en-US" b="1" dirty="0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＊＊＊＊＊＊＊＊＊＊＊＊＊＊</a:t>
            </a:r>
            <a:r>
              <a:rPr lang="ja-JP" altLang="en-US" b="1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＊＊</a:t>
            </a:r>
            <a:endParaRPr lang="en-US" altLang="ja-JP" b="1" dirty="0">
              <a:solidFill>
                <a:srgbClr val="002060"/>
              </a:solidFill>
              <a:latin typeface="+mn-ea"/>
              <a:ea typeface="+mn-ea"/>
              <a:cs typeface="A-OTF Gothic BBB Pro Medium" panose="020B0400000000000000" pitchFamily="34" charset="-128"/>
            </a:endParaRPr>
          </a:p>
          <a:p>
            <a:pPr indent="-745200" eaLnBrk="1" hangingPunct="1"/>
            <a:r>
              <a:rPr lang="ja-JP" altLang="en-US" b="1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　＊</a:t>
            </a:r>
            <a:r>
              <a:rPr lang="ja-JP" altLang="en-US" b="1" dirty="0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＊＊＊＊＊＊＊＊＊＊＊＊＊＊＊＊＊＊＊</a:t>
            </a:r>
            <a:r>
              <a:rPr lang="ja-JP" altLang="en-US" b="1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＊＊＊</a:t>
            </a:r>
            <a:r>
              <a:rPr lang="ja-JP" altLang="en-US" b="1" dirty="0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＊</a:t>
            </a:r>
            <a:r>
              <a:rPr lang="ja-JP" altLang="en-US" b="1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＊＊</a:t>
            </a:r>
            <a:endParaRPr lang="en-US" altLang="ja-JP" b="1" dirty="0">
              <a:solidFill>
                <a:srgbClr val="002060"/>
              </a:solidFill>
              <a:latin typeface="+mn-ea"/>
              <a:ea typeface="+mn-ea"/>
              <a:cs typeface="A-OTF Gothic BBB Pro Medium" panose="020B0400000000000000" pitchFamily="34" charset="-128"/>
            </a:endParaRPr>
          </a:p>
          <a:p>
            <a:pPr indent="-745200" eaLnBrk="1" hangingPunct="1"/>
            <a:r>
              <a:rPr lang="ja-JP" altLang="en-US" b="1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　＊</a:t>
            </a:r>
            <a:r>
              <a:rPr lang="ja-JP" altLang="en-US" b="1" dirty="0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＊＊＊＊＊＊＊＊＊</a:t>
            </a:r>
            <a:r>
              <a:rPr lang="ja-JP" altLang="en-US" b="1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＊＊＊＊＊＊＊＊＊＊＊＊＊＊＊＊</a:t>
            </a:r>
            <a:endParaRPr lang="en-US" altLang="ja-JP" b="1" dirty="0">
              <a:solidFill>
                <a:srgbClr val="002060"/>
              </a:solidFill>
              <a:latin typeface="+mn-ea"/>
              <a:ea typeface="+mn-ea"/>
              <a:cs typeface="A-OTF Gothic BBB Pro Medium" panose="020B0400000000000000" pitchFamily="34" charset="-128"/>
            </a:endParaRPr>
          </a:p>
          <a:p>
            <a:pPr indent="-745200" eaLnBrk="1" hangingPunct="1">
              <a:spcBef>
                <a:spcPts val="1200"/>
              </a:spcBef>
            </a:pPr>
            <a:r>
              <a:rPr lang="ja-JP" altLang="en-US" b="1">
                <a:solidFill>
                  <a:srgbClr val="0070C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●コメント</a:t>
            </a:r>
            <a:r>
              <a:rPr lang="ja-JP" altLang="en-US" b="1" dirty="0">
                <a:solidFill>
                  <a:srgbClr val="0070C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：</a:t>
            </a:r>
            <a:r>
              <a:rPr lang="ja-JP" altLang="en-US" b="1" dirty="0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＊＊＊＊＊＊＊＊＊＊＊＊＊＊＊＊＊＊＊</a:t>
            </a:r>
            <a:r>
              <a:rPr lang="ja-JP" altLang="en-US" b="1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＊＊</a:t>
            </a:r>
            <a:endParaRPr lang="en-US" altLang="ja-JP" b="1" dirty="0">
              <a:solidFill>
                <a:srgbClr val="002060"/>
              </a:solidFill>
              <a:latin typeface="+mn-ea"/>
              <a:ea typeface="+mn-ea"/>
              <a:cs typeface="A-OTF Gothic BBB Pro Medium" panose="020B0400000000000000" pitchFamily="34" charset="-128"/>
            </a:endParaRPr>
          </a:p>
          <a:p>
            <a:pPr indent="-745200" eaLnBrk="1" hangingPunct="1"/>
            <a:r>
              <a:rPr lang="ja-JP" altLang="en-US" b="1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　＊</a:t>
            </a:r>
            <a:r>
              <a:rPr lang="ja-JP" altLang="en-US" b="1" dirty="0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＊＊＊＊＊＊＊＊＊＊＊＊＊＊＊＊＊＊＊＊</a:t>
            </a:r>
            <a:r>
              <a:rPr lang="ja-JP" altLang="en-US" b="1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＊＊＊＊＊</a:t>
            </a:r>
            <a:endParaRPr lang="en-US" altLang="ja-JP" b="1" dirty="0">
              <a:solidFill>
                <a:srgbClr val="002060"/>
              </a:solidFill>
              <a:latin typeface="+mn-ea"/>
              <a:ea typeface="+mn-ea"/>
              <a:cs typeface="A-OTF Gothic BBB Pro Medium" panose="020B0400000000000000" pitchFamily="34" charset="-128"/>
            </a:endParaRPr>
          </a:p>
          <a:p>
            <a:pPr indent="-745200" eaLnBrk="1" hangingPunct="1"/>
            <a:r>
              <a:rPr lang="ja-JP" altLang="en-US" b="1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　＊</a:t>
            </a:r>
            <a:r>
              <a:rPr lang="ja-JP" altLang="en-US" b="1" dirty="0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＊＊＊＊＊＊＊＊＊＊</a:t>
            </a:r>
            <a:r>
              <a:rPr lang="ja-JP" altLang="en-US" b="1">
                <a:solidFill>
                  <a:srgbClr val="002060"/>
                </a:solidFill>
                <a:latin typeface="+mn-ea"/>
                <a:ea typeface="+mn-ea"/>
                <a:cs typeface="A-OTF Gothic BBB Pro Medium" panose="020B0400000000000000" pitchFamily="34" charset="-128"/>
              </a:rPr>
              <a:t>＊＊＊＊＊＊＊＊＊＊＊＊＊＊＊</a:t>
            </a:r>
            <a:r>
              <a:rPr lang="ja-JP" altLang="en-US">
                <a:solidFill>
                  <a:srgbClr val="0070C0"/>
                </a:solidFill>
                <a:latin typeface="+mn-ea"/>
                <a:ea typeface="+mn-ea"/>
              </a:rPr>
              <a:t>　</a:t>
            </a:r>
            <a:endParaRPr lang="en-US" altLang="ja-JP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F47BA2B-9596-3A44-A91B-053A4A9511E1}"/>
              </a:ext>
            </a:extLst>
          </p:cNvPr>
          <p:cNvSpPr txBox="1"/>
          <p:nvPr/>
        </p:nvSpPr>
        <p:spPr>
          <a:xfrm>
            <a:off x="224103" y="3861048"/>
            <a:ext cx="1755609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b="1" dirty="0">
                <a:solidFill>
                  <a:srgbClr val="0070C0"/>
                </a:solidFill>
                <a:latin typeface="A-OTF Gothic BBB Pro Medium" panose="020B0400000000000000" pitchFamily="34" charset="-128"/>
                <a:ea typeface="A-OTF Gothic BBB Pro Medium" panose="020B0400000000000000" pitchFamily="34" charset="-128"/>
                <a:cs typeface="A-OTF Gothic BBB Pro Medium" panose="020B0400000000000000" pitchFamily="34" charset="-128"/>
              </a:rPr>
              <a:t>Name: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rgbClr val="0070C0"/>
                </a:solidFill>
                <a:latin typeface="A-OTF Gothic BBB Pro Medium" panose="020B0400000000000000" pitchFamily="34" charset="-128"/>
                <a:ea typeface="A-OTF Gothic BBB Pro Medium" panose="020B0400000000000000" pitchFamily="34" charset="-128"/>
                <a:cs typeface="A-OTF Gothic BBB Pro Medium" panose="020B0400000000000000" pitchFamily="34" charset="-128"/>
              </a:rPr>
              <a:t>ニャン博士</a:t>
            </a:r>
          </a:p>
        </p:txBody>
      </p:sp>
      <p:sp>
        <p:nvSpPr>
          <p:cNvPr id="7" name="テキスト ボックス 15">
            <a:extLst>
              <a:ext uri="{FF2B5EF4-FFF2-40B4-BE49-F238E27FC236}">
                <a16:creationId xmlns:a16="http://schemas.microsoft.com/office/drawing/2014/main" id="{ECF538A6-1B84-0948-A733-A26EA959E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2160" y="4749263"/>
            <a:ext cx="6697538" cy="135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lang="en-US" altLang="ja-JP" b="1" dirty="0">
                <a:solidFill>
                  <a:srgbClr val="FF0000"/>
                </a:solidFill>
                <a:latin typeface="+mn-ea"/>
                <a:ea typeface="+mn-ea"/>
              </a:rPr>
              <a:t>【</a:t>
            </a:r>
            <a:r>
              <a:rPr lang="ja-JP" altLang="en-US" b="1">
                <a:solidFill>
                  <a:srgbClr val="FF0000"/>
                </a:solidFill>
                <a:latin typeface="+mn-ea"/>
                <a:ea typeface="+mn-ea"/>
              </a:rPr>
              <a:t>注意</a:t>
            </a:r>
            <a:r>
              <a:rPr lang="en-US" altLang="ja-JP" b="1" dirty="0">
                <a:solidFill>
                  <a:srgbClr val="FF0000"/>
                </a:solidFill>
                <a:latin typeface="+mn-ea"/>
                <a:ea typeface="+mn-ea"/>
              </a:rPr>
              <a:t>】</a:t>
            </a:r>
            <a:r>
              <a:rPr lang="ja-JP" altLang="en-US" b="1">
                <a:solidFill>
                  <a:srgbClr val="FF0000"/>
                </a:solidFill>
                <a:latin typeface="+mn-ea"/>
                <a:ea typeface="+mn-ea"/>
              </a:rPr>
              <a:t>必須</a:t>
            </a:r>
            <a:r>
              <a:rPr lang="ja-JP" altLang="en-US" b="1" dirty="0">
                <a:solidFill>
                  <a:srgbClr val="FF0000"/>
                </a:solidFill>
                <a:latin typeface="+mn-ea"/>
                <a:ea typeface="+mn-ea"/>
              </a:rPr>
              <a:t>項目は顔写真、氏名、所属、参加実習です。</a:t>
            </a:r>
            <a:endParaRPr lang="en-US" altLang="ja-JP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 eaLnBrk="1" hangingPunct="1">
              <a:lnSpc>
                <a:spcPts val="2500"/>
              </a:lnSpc>
            </a:pPr>
            <a:r>
              <a:rPr lang="ja-JP" altLang="en-US" b="1">
                <a:solidFill>
                  <a:srgbClr val="FF0000"/>
                </a:solidFill>
                <a:latin typeface="+mn-ea"/>
                <a:ea typeface="+mn-ea"/>
              </a:rPr>
              <a:t>　　　　その他</a:t>
            </a:r>
            <a:r>
              <a:rPr lang="ja-JP" altLang="en-US" b="1" dirty="0">
                <a:solidFill>
                  <a:srgbClr val="FF0000"/>
                </a:solidFill>
                <a:latin typeface="+mn-ea"/>
                <a:ea typeface="+mn-ea"/>
              </a:rPr>
              <a:t>の項目、デザイン</a:t>
            </a:r>
            <a:r>
              <a:rPr lang="ja-JP" altLang="en-US" b="1">
                <a:solidFill>
                  <a:srgbClr val="FF0000"/>
                </a:solidFill>
                <a:latin typeface="+mn-ea"/>
                <a:ea typeface="+mn-ea"/>
              </a:rPr>
              <a:t>は自由に作成してください。</a:t>
            </a:r>
            <a:endParaRPr lang="en-US" altLang="ja-JP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 eaLnBrk="1" hangingPunct="1">
              <a:lnSpc>
                <a:spcPts val="2500"/>
              </a:lnSpc>
            </a:pPr>
            <a:r>
              <a:rPr lang="ja-JP" altLang="en-US" b="1">
                <a:solidFill>
                  <a:srgbClr val="FF0000"/>
                </a:solidFill>
                <a:latin typeface="+mn-ea"/>
                <a:ea typeface="+mn-ea"/>
              </a:rPr>
              <a:t>　　　　但し</a:t>
            </a:r>
            <a:r>
              <a:rPr lang="ja-JP" altLang="en-US" b="1" dirty="0">
                <a:solidFill>
                  <a:srgbClr val="FF0000"/>
                </a:solidFill>
                <a:latin typeface="+mn-ea"/>
                <a:ea typeface="+mn-ea"/>
              </a:rPr>
              <a:t>、アニメーション機能だけは使わないで</a:t>
            </a:r>
            <a:r>
              <a:rPr lang="ja-JP" altLang="en-US" b="1">
                <a:solidFill>
                  <a:srgbClr val="FF0000"/>
                </a:solidFill>
                <a:latin typeface="+mn-ea"/>
                <a:ea typeface="+mn-ea"/>
              </a:rPr>
              <a:t>ください。</a:t>
            </a:r>
            <a:endParaRPr lang="en-US" altLang="ja-JP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 eaLnBrk="1" hangingPunct="1">
              <a:lnSpc>
                <a:spcPts val="2500"/>
              </a:lnSpc>
            </a:pPr>
            <a:r>
              <a:rPr lang="ja-JP" altLang="en-US" b="1">
                <a:solidFill>
                  <a:srgbClr val="FF0000"/>
                </a:solidFill>
                <a:latin typeface="+mn-ea"/>
                <a:ea typeface="+mn-ea"/>
              </a:rPr>
              <a:t>　　　　スライドのサイズは</a:t>
            </a:r>
            <a:r>
              <a:rPr lang="ja-JP" altLang="en-US" b="1" u="wavyDbl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n-ea"/>
                <a:ea typeface="+mn-ea"/>
              </a:rPr>
              <a:t>標準（</a:t>
            </a:r>
            <a:r>
              <a:rPr lang="en-US" altLang="ja-JP" b="1" u="wavyDbl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n-ea"/>
                <a:ea typeface="+mn-ea"/>
              </a:rPr>
              <a:t>4:3</a:t>
            </a:r>
            <a:r>
              <a:rPr lang="ja-JP" altLang="en-US" b="1" u="wavyDbl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n-ea"/>
                <a:ea typeface="+mn-ea"/>
              </a:rPr>
              <a:t>）</a:t>
            </a:r>
            <a:r>
              <a:rPr lang="ja-JP" altLang="en-US" b="1">
                <a:solidFill>
                  <a:srgbClr val="FF0000"/>
                </a:solidFill>
                <a:latin typeface="+mn-ea"/>
                <a:ea typeface="+mn-ea"/>
              </a:rPr>
              <a:t>でお願いします。</a:t>
            </a:r>
            <a:endParaRPr lang="en-US" altLang="ja-JP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8" name="円形吹き出し 7">
            <a:extLst>
              <a:ext uri="{FF2B5EF4-FFF2-40B4-BE49-F238E27FC236}">
                <a16:creationId xmlns:a16="http://schemas.microsoft.com/office/drawing/2014/main" id="{20ED641A-DBCE-F048-BB65-EDD35FEBFD25}"/>
              </a:ext>
            </a:extLst>
          </p:cNvPr>
          <p:cNvSpPr/>
          <p:nvPr/>
        </p:nvSpPr>
        <p:spPr>
          <a:xfrm>
            <a:off x="251520" y="259353"/>
            <a:ext cx="1944216" cy="1098120"/>
          </a:xfrm>
          <a:prstGeom prst="wedgeEllipseCallout">
            <a:avLst>
              <a:gd name="adj1" fmla="val -10651"/>
              <a:gd name="adj2" fmla="val 8180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ja-JP" altLang="en-US" sz="1000" b="1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みんなはそれぞれの</a:t>
            </a:r>
            <a:endParaRPr lang="en-US" altLang="ja-JP" sz="1000" b="1" dirty="0">
              <a:solidFill>
                <a:srgbClr val="00206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lang="ja-JP" altLang="en-US" sz="1000" b="1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個性を活かして自由にデザイン＆作成してね。</a:t>
            </a:r>
            <a:endParaRPr lang="en-US" altLang="ja-JP" sz="1000" b="1" dirty="0">
              <a:solidFill>
                <a:srgbClr val="00206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kumimoji="1" lang="ja-JP" altLang="en-US" sz="1000" b="1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研究内容を書くのも</a:t>
            </a:r>
            <a:endParaRPr kumimoji="1" lang="en-US" altLang="ja-JP" sz="1000" b="1" dirty="0">
              <a:solidFill>
                <a:srgbClr val="00206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kumimoji="1" lang="ja-JP" altLang="en-US" sz="1000" b="1" dirty="0">
                <a:solidFill>
                  <a:srgbClr val="002060"/>
                </a:solidFill>
                <a:latin typeface="HG丸ｺﾞｼｯｸM-PRO" pitchFamily="50" charset="-128"/>
                <a:ea typeface="HG丸ｺﾞｼｯｸM-PRO" pitchFamily="50" charset="-128"/>
              </a:rPr>
              <a:t>いいよ！</a:t>
            </a:r>
          </a:p>
        </p:txBody>
      </p:sp>
    </p:spTree>
    <p:extLst>
      <p:ext uri="{BB962C8B-B14F-4D97-AF65-F5344CB8AC3E}">
        <p14:creationId xmlns:p14="http://schemas.microsoft.com/office/powerpoint/2010/main" val="3375755507"/>
      </p:ext>
    </p:extLst>
  </p:cSld>
  <p:clrMapOvr>
    <a:masterClrMapping/>
  </p:clrMapOvr>
</p:sld>
</file>

<file path=ppt/theme/theme1.xml><?xml version="1.0" encoding="utf-8"?>
<a:theme xmlns:a="http://schemas.openxmlformats.org/drawingml/2006/main" name="ギャラリー">
  <a:themeElements>
    <a:clrScheme name="ギャラリー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ギャラリー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ギャラリー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{D6BF3BFE-138F-3947-B588-D26F7623306C}tf10001119</Template>
  <TotalTime>211</TotalTime>
  <Words>289</Words>
  <Application>Microsoft Macintosh PowerPoint</Application>
  <PresentationFormat>画面に合わせる (4:3)</PresentationFormat>
  <Paragraphs>22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A-OTF Gothic BBB Pro Medium</vt:lpstr>
      <vt:lpstr>HG丸ｺﾞｼｯｸM-PRO</vt:lpstr>
      <vt:lpstr>游ゴシック</vt:lpstr>
      <vt:lpstr>Arial</vt:lpstr>
      <vt:lpstr>Gill Sans MT</vt:lpstr>
      <vt:lpstr>ギャラリー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入潮</dc:creator>
  <cp:lastModifiedBy>Microsoft Office User</cp:lastModifiedBy>
  <cp:revision>32</cp:revision>
  <dcterms:created xsi:type="dcterms:W3CDTF">2012-05-15T07:09:48Z</dcterms:created>
  <dcterms:modified xsi:type="dcterms:W3CDTF">2020-06-17T01:29:24Z</dcterms:modified>
</cp:coreProperties>
</file>